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 spc="-1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pc="-1">
                <a:latin typeface="Arial"/>
              </a:rPr>
              <a:t>Click to edit the outline text format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800" spc="-1">
                <a:latin typeface="Arial"/>
              </a:rPr>
              <a:t>Second Outline Level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400" spc="-1">
                <a:latin typeface="Arial"/>
              </a:rPr>
              <a:t>Third Outline Level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000" spc="-1">
                <a:latin typeface="Arial"/>
              </a:rPr>
              <a:t>Fourth Outline Level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Fifth Outline Level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Sixth Outline Level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lang="en-US" sz="1400" spc="-1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en-US" sz="1400" spc="-1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B6583C5-209D-46FD-84A7-FAD05CB05E3E}" type="slidenum">
              <a:rPr lang="en-US" sz="1400" spc="-1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LibreOffice/5.0.1.2.0$Linux_X86_64 LibreOffice_project/00m0$Build-2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2015-09-15T16:24:50Z</dcterms:created>
  <dc:language>en-US</dc:language>
  <cp:revision>0</cp:revision>
</cp:coreProperties>
</file>